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72" r:id="rId5"/>
    <p:sldId id="275" r:id="rId6"/>
    <p:sldId id="268" r:id="rId7"/>
    <p:sldId id="257" r:id="rId8"/>
    <p:sldId id="258" r:id="rId9"/>
    <p:sldId id="259" r:id="rId10"/>
    <p:sldId id="269" r:id="rId11"/>
    <p:sldId id="260" r:id="rId12"/>
    <p:sldId id="261" r:id="rId13"/>
    <p:sldId id="266" r:id="rId14"/>
    <p:sldId id="271" r:id="rId15"/>
    <p:sldId id="273" r:id="rId16"/>
    <p:sldId id="267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DAD49-77E2-42DE-92D3-491C88CC06D1}" type="datetimeFigureOut">
              <a:rPr lang="en-CA" smtClean="0"/>
              <a:pPr/>
              <a:t>20/10/2010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284F-0044-443C-950D-7D2FAAC470F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DAD49-77E2-42DE-92D3-491C88CC06D1}" type="datetimeFigureOut">
              <a:rPr lang="en-CA" smtClean="0"/>
              <a:pPr/>
              <a:t>20/10/2010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284F-0044-443C-950D-7D2FAAC470F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DAD49-77E2-42DE-92D3-491C88CC06D1}" type="datetimeFigureOut">
              <a:rPr lang="en-CA" smtClean="0"/>
              <a:pPr/>
              <a:t>20/10/2010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284F-0044-443C-950D-7D2FAAC470F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DAD49-77E2-42DE-92D3-491C88CC06D1}" type="datetimeFigureOut">
              <a:rPr lang="en-CA" smtClean="0"/>
              <a:pPr/>
              <a:t>20/10/2010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284F-0044-443C-950D-7D2FAAC470F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DAD49-77E2-42DE-92D3-491C88CC06D1}" type="datetimeFigureOut">
              <a:rPr lang="en-CA" smtClean="0"/>
              <a:pPr/>
              <a:t>20/10/2010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284F-0044-443C-950D-7D2FAAC470F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DAD49-77E2-42DE-92D3-491C88CC06D1}" type="datetimeFigureOut">
              <a:rPr lang="en-CA" smtClean="0"/>
              <a:pPr/>
              <a:t>20/10/2010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284F-0044-443C-950D-7D2FAAC470F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DAD49-77E2-42DE-92D3-491C88CC06D1}" type="datetimeFigureOut">
              <a:rPr lang="en-CA" smtClean="0"/>
              <a:pPr/>
              <a:t>20/10/2010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284F-0044-443C-950D-7D2FAAC470F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DAD49-77E2-42DE-92D3-491C88CC06D1}" type="datetimeFigureOut">
              <a:rPr lang="en-CA" smtClean="0"/>
              <a:pPr/>
              <a:t>20/10/2010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284F-0044-443C-950D-7D2FAAC470F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DAD49-77E2-42DE-92D3-491C88CC06D1}" type="datetimeFigureOut">
              <a:rPr lang="en-CA" smtClean="0"/>
              <a:pPr/>
              <a:t>20/10/2010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284F-0044-443C-950D-7D2FAAC470F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DAD49-77E2-42DE-92D3-491C88CC06D1}" type="datetimeFigureOut">
              <a:rPr lang="en-CA" smtClean="0"/>
              <a:pPr/>
              <a:t>20/10/2010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F284F-0044-443C-950D-7D2FAAC470F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DAD49-77E2-42DE-92D3-491C88CC06D1}" type="datetimeFigureOut">
              <a:rPr lang="en-CA" smtClean="0"/>
              <a:pPr/>
              <a:t>20/10/2010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06F284F-0044-443C-950D-7D2FAAC470F6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2DAD49-77E2-42DE-92D3-491C88CC06D1}" type="datetimeFigureOut">
              <a:rPr lang="en-CA" smtClean="0"/>
              <a:pPr/>
              <a:t>20/10/2010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6F284F-0044-443C-950D-7D2FAAC470F6}" type="slidenum">
              <a:rPr lang="en-CA" smtClean="0"/>
              <a:pPr/>
              <a:t>‹#›</a:t>
            </a:fld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The basics of life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Use the clickers to answer the questions</a:t>
            </a:r>
            <a:endParaRPr lang="en-C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Mushrooms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arenR"/>
            </a:pPr>
            <a:r>
              <a:rPr lang="en-CA" sz="7200" dirty="0" err="1" smtClean="0"/>
              <a:t>Abiotic</a:t>
            </a:r>
            <a:endParaRPr lang="en-CA" sz="7200" dirty="0" smtClean="0"/>
          </a:p>
          <a:p>
            <a:pPr marL="514350" indent="-514350">
              <a:buAutoNum type="alphaUcParenR"/>
            </a:pPr>
            <a:endParaRPr lang="en-CA" sz="7200" dirty="0" smtClean="0"/>
          </a:p>
          <a:p>
            <a:pPr marL="514350" indent="-514350">
              <a:buAutoNum type="alphaUcParenR"/>
            </a:pPr>
            <a:r>
              <a:rPr lang="en-CA" sz="7200" dirty="0" smtClean="0"/>
              <a:t>Biotic</a:t>
            </a:r>
          </a:p>
          <a:p>
            <a:endParaRPr lang="en-CA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924944"/>
            <a:ext cx="4491545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Pond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arenR"/>
            </a:pPr>
            <a:r>
              <a:rPr lang="en-CA" sz="7200" dirty="0" err="1" smtClean="0"/>
              <a:t>Abiotic</a:t>
            </a:r>
            <a:endParaRPr lang="en-CA" sz="7200" dirty="0" smtClean="0"/>
          </a:p>
          <a:p>
            <a:pPr marL="514350" indent="-514350">
              <a:buAutoNum type="alphaUcParenR"/>
            </a:pPr>
            <a:endParaRPr lang="en-CA" sz="7200" dirty="0" smtClean="0"/>
          </a:p>
          <a:p>
            <a:pPr marL="514350" indent="-514350">
              <a:buAutoNum type="alphaUcParenR"/>
            </a:pPr>
            <a:r>
              <a:rPr lang="en-CA" sz="7200" dirty="0" smtClean="0"/>
              <a:t>Biotic</a:t>
            </a:r>
          </a:p>
          <a:p>
            <a:endParaRPr lang="en-C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2924944"/>
            <a:ext cx="4710585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Frog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arenR"/>
            </a:pPr>
            <a:r>
              <a:rPr lang="en-CA" sz="7200" dirty="0" err="1" smtClean="0"/>
              <a:t>Abiotic</a:t>
            </a:r>
            <a:endParaRPr lang="en-CA" sz="7200" dirty="0" smtClean="0"/>
          </a:p>
          <a:p>
            <a:pPr marL="514350" indent="-514350">
              <a:buAutoNum type="alphaUcParenR"/>
            </a:pPr>
            <a:endParaRPr lang="en-CA" sz="7200" dirty="0" smtClean="0"/>
          </a:p>
          <a:p>
            <a:pPr marL="514350" indent="-514350">
              <a:buAutoNum type="alphaUcParenR"/>
            </a:pPr>
            <a:r>
              <a:rPr lang="en-CA" sz="7200" dirty="0" smtClean="0"/>
              <a:t>Biotic</a:t>
            </a:r>
          </a:p>
          <a:p>
            <a:endParaRPr lang="en-C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924944"/>
            <a:ext cx="4574459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Environmental Factors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arenR"/>
            </a:pPr>
            <a:r>
              <a:rPr lang="en-CA" sz="7200" dirty="0" err="1" smtClean="0"/>
              <a:t>Abiotic</a:t>
            </a:r>
            <a:endParaRPr lang="en-CA" sz="7200" dirty="0" smtClean="0"/>
          </a:p>
          <a:p>
            <a:pPr marL="514350" indent="-514350">
              <a:buAutoNum type="alphaUcParenR"/>
            </a:pPr>
            <a:endParaRPr lang="en-CA" sz="7200" dirty="0" smtClean="0"/>
          </a:p>
          <a:p>
            <a:pPr marL="514350" indent="-514350">
              <a:buAutoNum type="alphaUcParenR"/>
            </a:pPr>
            <a:r>
              <a:rPr lang="en-CA" sz="7200" dirty="0" smtClean="0"/>
              <a:t>Biotic</a:t>
            </a:r>
          </a:p>
          <a:p>
            <a:endParaRPr lang="en-CA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772816"/>
            <a:ext cx="2880320" cy="2400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4149080"/>
            <a:ext cx="244827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4581128"/>
            <a:ext cx="248602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What are some other things that are either </a:t>
            </a:r>
            <a:r>
              <a:rPr lang="en-CA" dirty="0" err="1" smtClean="0"/>
              <a:t>Abiotic</a:t>
            </a:r>
            <a:r>
              <a:rPr lang="en-CA" dirty="0" smtClean="0"/>
              <a:t> or Biotic?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So what?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Does this matter?</a:t>
            </a:r>
          </a:p>
          <a:p>
            <a:r>
              <a:rPr lang="en-CA" dirty="0" smtClean="0"/>
              <a:t>What do </a:t>
            </a:r>
            <a:r>
              <a:rPr lang="en-CA" dirty="0" err="1" smtClean="0"/>
              <a:t>Abiotic</a:t>
            </a:r>
            <a:r>
              <a:rPr lang="en-CA" dirty="0" smtClean="0"/>
              <a:t> factors do for me?</a:t>
            </a:r>
          </a:p>
          <a:p>
            <a:endParaRPr lang="en-CA" dirty="0" smtClean="0"/>
          </a:p>
          <a:p>
            <a:r>
              <a:rPr lang="en-CA" dirty="0" smtClean="0"/>
              <a:t>Dr. Sheldon Cooper Says</a:t>
            </a:r>
          </a:p>
          <a:p>
            <a:pPr>
              <a:buNone/>
            </a:pPr>
            <a:r>
              <a:rPr lang="en-CA" dirty="0" smtClean="0"/>
              <a:t>“</a:t>
            </a:r>
            <a:r>
              <a:rPr lang="en-CA" dirty="0" err="1" smtClean="0"/>
              <a:t>Abiotic</a:t>
            </a:r>
            <a:r>
              <a:rPr lang="en-CA" dirty="0" smtClean="0"/>
              <a:t> Factors are the only way one</a:t>
            </a:r>
          </a:p>
          <a:p>
            <a:pPr>
              <a:buNone/>
            </a:pPr>
            <a:r>
              <a:rPr lang="en-CA" dirty="0" smtClean="0"/>
              <a:t>can successfully live on </a:t>
            </a:r>
            <a:r>
              <a:rPr lang="en-CA" dirty="0" err="1" smtClean="0"/>
              <a:t>terraferma</a:t>
            </a:r>
            <a:r>
              <a:rPr lang="en-CA" dirty="0" smtClean="0"/>
              <a:t>!</a:t>
            </a:r>
          </a:p>
          <a:p>
            <a:pPr>
              <a:buNone/>
            </a:pPr>
            <a:r>
              <a:rPr lang="en-CA" dirty="0" smtClean="0"/>
              <a:t>Without them we would be but</a:t>
            </a:r>
          </a:p>
          <a:p>
            <a:pPr>
              <a:buNone/>
            </a:pPr>
            <a:r>
              <a:rPr lang="en-CA" dirty="0" smtClean="0"/>
              <a:t>primates in an empty space!”</a:t>
            </a:r>
          </a:p>
          <a:p>
            <a:endParaRPr lang="en-CA" dirty="0" smtClean="0"/>
          </a:p>
          <a:p>
            <a:endParaRPr lang="en-C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2636912"/>
            <a:ext cx="2448272" cy="3268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 smtClean="0"/>
              <a:t>How are things related to each other?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CA" dirty="0" smtClean="0"/>
              <a:t>Does it take both biotic factors and </a:t>
            </a:r>
            <a:r>
              <a:rPr lang="en-CA" dirty="0" err="1" smtClean="0"/>
              <a:t>Abiotic</a:t>
            </a:r>
            <a:r>
              <a:rPr lang="en-CA" dirty="0" smtClean="0"/>
              <a:t> factors to make up a good place to live?</a:t>
            </a:r>
          </a:p>
          <a:p>
            <a:pPr>
              <a:buNone/>
            </a:pPr>
            <a:endParaRPr lang="en-CA" dirty="0"/>
          </a:p>
          <a:p>
            <a:pPr marL="514350" indent="-514350">
              <a:buAutoNum type="alphaUcParenR"/>
            </a:pPr>
            <a:r>
              <a:rPr lang="en-CA" sz="7200" dirty="0" smtClean="0"/>
              <a:t>Yes</a:t>
            </a:r>
          </a:p>
          <a:p>
            <a:pPr marL="514350" indent="-514350">
              <a:buAutoNum type="alphaUcParenR"/>
            </a:pPr>
            <a:endParaRPr lang="en-CA" sz="7200" dirty="0" smtClean="0"/>
          </a:p>
          <a:p>
            <a:pPr marL="514350" indent="-514350">
              <a:buAutoNum type="alphaUcParenR"/>
            </a:pPr>
            <a:r>
              <a:rPr lang="en-CA" sz="7200" dirty="0" smtClean="0"/>
              <a:t>No</a:t>
            </a:r>
          </a:p>
          <a:p>
            <a:pPr marL="514350" indent="-514350">
              <a:buAutoNum type="alphaUcParenR"/>
            </a:pPr>
            <a:endParaRPr lang="en-CA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636912"/>
            <a:ext cx="3672408" cy="3656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Let’s Find out!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CA" sz="4000" dirty="0" smtClean="0"/>
              <a:t>Are you </a:t>
            </a:r>
            <a:r>
              <a:rPr lang="en-CA" sz="4000" dirty="0" err="1" smtClean="0"/>
              <a:t>Abiotic</a:t>
            </a:r>
            <a:r>
              <a:rPr lang="en-CA" sz="4000" dirty="0" smtClean="0"/>
              <a:t> or Biotic?</a:t>
            </a:r>
            <a:endParaRPr lang="en-CA" sz="4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780928"/>
            <a:ext cx="2160240" cy="32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852936"/>
            <a:ext cx="2376264" cy="2982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Characteristics of life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Living things </a:t>
            </a:r>
            <a:r>
              <a:rPr lang="en-CA" b="1" dirty="0" smtClean="0"/>
              <a:t>need to Grow</a:t>
            </a:r>
          </a:p>
          <a:p>
            <a:r>
              <a:rPr lang="en-CA" dirty="0" smtClean="0"/>
              <a:t>Living things </a:t>
            </a:r>
            <a:r>
              <a:rPr lang="en-CA" b="1" dirty="0" smtClean="0"/>
              <a:t>need to Eat</a:t>
            </a:r>
          </a:p>
          <a:p>
            <a:r>
              <a:rPr lang="en-CA" dirty="0" smtClean="0"/>
              <a:t>Living things </a:t>
            </a:r>
            <a:r>
              <a:rPr lang="en-CA" b="1" dirty="0" smtClean="0"/>
              <a:t>Respond to their Environment</a:t>
            </a:r>
          </a:p>
          <a:p>
            <a:r>
              <a:rPr lang="en-CA" dirty="0" smtClean="0"/>
              <a:t>Living things</a:t>
            </a:r>
            <a:r>
              <a:rPr lang="en-CA" b="1" dirty="0" smtClean="0"/>
              <a:t> Reproduce</a:t>
            </a:r>
          </a:p>
          <a:p>
            <a:r>
              <a:rPr lang="en-CA" dirty="0" smtClean="0"/>
              <a:t>Living things </a:t>
            </a:r>
            <a:r>
              <a:rPr lang="en-CA" b="1" dirty="0"/>
              <a:t>G</a:t>
            </a:r>
            <a:r>
              <a:rPr lang="en-CA" b="1" dirty="0" smtClean="0"/>
              <a:t>et rid of Waste</a:t>
            </a:r>
            <a:endParaRPr lang="en-CA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to use the Clickers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Press “A” if you think the picture describes something </a:t>
            </a:r>
            <a:r>
              <a:rPr lang="en-CA" b="1" dirty="0" smtClean="0"/>
              <a:t>ABIOTIC</a:t>
            </a:r>
          </a:p>
          <a:p>
            <a:endParaRPr lang="en-CA" dirty="0" smtClean="0"/>
          </a:p>
          <a:p>
            <a:r>
              <a:rPr lang="en-CA" dirty="0" smtClean="0"/>
              <a:t>Press “B” if you think the picture describes something </a:t>
            </a:r>
            <a:r>
              <a:rPr lang="en-CA" b="1" dirty="0" smtClean="0"/>
              <a:t>BIOTIC</a:t>
            </a:r>
          </a:p>
          <a:p>
            <a:endParaRPr lang="en-US" b="1" dirty="0" smtClean="0"/>
          </a:p>
          <a:p>
            <a:r>
              <a:rPr lang="en-US" b="1" dirty="0" smtClean="0"/>
              <a:t>Be prepared to defend your answer!!</a:t>
            </a:r>
            <a:endParaRPr lang="en-C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4653136"/>
            <a:ext cx="1238709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Practice Question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CA" sz="4000" dirty="0" smtClean="0"/>
              <a:t>Physics is the best </a:t>
            </a:r>
            <a:r>
              <a:rPr lang="en-CA" sz="4000" dirty="0" smtClean="0"/>
              <a:t>strand of science!</a:t>
            </a:r>
            <a:endParaRPr lang="en-CA" sz="4000" dirty="0" smtClean="0"/>
          </a:p>
          <a:p>
            <a:pPr>
              <a:buNone/>
            </a:pPr>
            <a:endParaRPr lang="en-CA" sz="4000" dirty="0" smtClean="0"/>
          </a:p>
          <a:p>
            <a:pPr marL="514350" indent="-514350">
              <a:buAutoNum type="alphaUcParenR"/>
            </a:pPr>
            <a:r>
              <a:rPr lang="en-CA" sz="4000" dirty="0" smtClean="0"/>
              <a:t>True</a:t>
            </a:r>
          </a:p>
          <a:p>
            <a:pPr marL="514350" indent="-514350">
              <a:buAutoNum type="alphaUcParenR"/>
            </a:pPr>
            <a:endParaRPr lang="en-CA" sz="4000" dirty="0" smtClean="0"/>
          </a:p>
          <a:p>
            <a:pPr marL="514350" indent="-514350">
              <a:buAutoNum type="alphaUcParenR"/>
            </a:pPr>
            <a:r>
              <a:rPr lang="en-CA" sz="4000" dirty="0" smtClean="0"/>
              <a:t>False</a:t>
            </a:r>
            <a:endParaRPr lang="en-CA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708920"/>
            <a:ext cx="4896544" cy="3667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Biotic and </a:t>
            </a:r>
            <a:r>
              <a:rPr lang="en-CA" dirty="0" err="1" smtClean="0"/>
              <a:t>Abiotic</a:t>
            </a:r>
            <a:r>
              <a:rPr lang="en-CA" dirty="0" smtClean="0"/>
              <a:t>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LcParenR"/>
            </a:pPr>
            <a:r>
              <a:rPr lang="en-CA" dirty="0" smtClean="0"/>
              <a:t>Two sweet cars that have sunroofs.</a:t>
            </a:r>
          </a:p>
          <a:p>
            <a:pPr marL="514350" indent="-514350">
              <a:buAutoNum type="alphaLcParenR"/>
            </a:pPr>
            <a:r>
              <a:rPr lang="en-CA" dirty="0" smtClean="0"/>
              <a:t>A way to say living and non-living</a:t>
            </a:r>
          </a:p>
          <a:p>
            <a:pPr marL="514350" indent="-514350">
              <a:buAutoNum type="alphaLcParenR"/>
            </a:pPr>
            <a:r>
              <a:rPr lang="en-CA" dirty="0" smtClean="0"/>
              <a:t>A way to tie your shoes</a:t>
            </a:r>
          </a:p>
          <a:p>
            <a:pPr marL="514350" indent="-514350">
              <a:buAutoNum type="alphaLcParenR"/>
            </a:pPr>
            <a:r>
              <a:rPr lang="en-CA" dirty="0" smtClean="0"/>
              <a:t>Something related to physics</a:t>
            </a:r>
          </a:p>
          <a:p>
            <a:pPr marL="514350" indent="-514350">
              <a:buAutoNum type="alphaLcParenR"/>
            </a:pPr>
            <a:r>
              <a:rPr lang="en-CA" dirty="0" smtClean="0"/>
              <a:t>Mr. C’s favourite book series</a:t>
            </a:r>
          </a:p>
          <a:p>
            <a:pPr marL="514350" indent="-514350">
              <a:buNone/>
            </a:pPr>
            <a:endParaRPr lang="en-CA" dirty="0" smtClean="0"/>
          </a:p>
          <a:p>
            <a:pPr marL="514350" indent="-514350">
              <a:buAutoNum type="alphaLcParenR"/>
            </a:pPr>
            <a:endParaRPr lang="en-C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068960"/>
            <a:ext cx="2260449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A human Being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lphaUcParenR"/>
            </a:pPr>
            <a:r>
              <a:rPr lang="en-CA" sz="7200" dirty="0" err="1" smtClean="0"/>
              <a:t>Abiotic</a:t>
            </a:r>
            <a:endParaRPr lang="en-CA" sz="7200" dirty="0" smtClean="0"/>
          </a:p>
          <a:p>
            <a:pPr marL="514350" indent="-514350">
              <a:buAutoNum type="alphaUcParenR"/>
            </a:pPr>
            <a:endParaRPr lang="en-CA" sz="7200" dirty="0" smtClean="0"/>
          </a:p>
          <a:p>
            <a:pPr marL="514350" indent="-514350">
              <a:buAutoNum type="alphaUcParenR"/>
            </a:pPr>
            <a:r>
              <a:rPr lang="en-CA" sz="7200" dirty="0" smtClean="0"/>
              <a:t>Biotic</a:t>
            </a:r>
            <a:endParaRPr lang="en-CA" sz="72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3356" y="1988840"/>
            <a:ext cx="205017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Fire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arenR"/>
            </a:pPr>
            <a:r>
              <a:rPr lang="en-CA" sz="7200" dirty="0" err="1" smtClean="0"/>
              <a:t>Abiotic</a:t>
            </a:r>
            <a:endParaRPr lang="en-CA" sz="7200" dirty="0" smtClean="0"/>
          </a:p>
          <a:p>
            <a:pPr marL="514350" indent="-514350">
              <a:buAutoNum type="alphaUcParenR"/>
            </a:pPr>
            <a:endParaRPr lang="en-CA" sz="7200" dirty="0" smtClean="0"/>
          </a:p>
          <a:p>
            <a:pPr marL="514350" indent="-514350">
              <a:buAutoNum type="alphaUcParenR"/>
            </a:pPr>
            <a:r>
              <a:rPr lang="en-CA" sz="7200" dirty="0" smtClean="0"/>
              <a:t>Biotic</a:t>
            </a:r>
          </a:p>
          <a:p>
            <a:endParaRPr lang="en-C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140968"/>
            <a:ext cx="4401145" cy="29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Tree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lphaUcParenR"/>
            </a:pPr>
            <a:r>
              <a:rPr lang="en-CA" sz="7200" dirty="0" err="1" smtClean="0"/>
              <a:t>Abiotic</a:t>
            </a:r>
            <a:endParaRPr lang="en-CA" sz="7200" dirty="0" smtClean="0"/>
          </a:p>
          <a:p>
            <a:pPr marL="514350" indent="-514350">
              <a:buAutoNum type="alphaUcParenR"/>
            </a:pPr>
            <a:endParaRPr lang="en-CA" sz="7200" dirty="0" smtClean="0"/>
          </a:p>
          <a:p>
            <a:pPr marL="514350" indent="-514350">
              <a:buAutoNum type="alphaUcParenR"/>
            </a:pPr>
            <a:r>
              <a:rPr lang="en-CA" sz="7200" dirty="0" smtClean="0"/>
              <a:t>Biotic</a:t>
            </a:r>
          </a:p>
          <a:p>
            <a:endParaRPr lang="en-CA" sz="7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068960"/>
            <a:ext cx="4411666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Dead Log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lphaUcParenR"/>
            </a:pPr>
            <a:r>
              <a:rPr lang="en-CA" sz="7200" dirty="0" err="1" smtClean="0"/>
              <a:t>Abiotic</a:t>
            </a:r>
            <a:endParaRPr lang="en-CA" sz="7200" dirty="0" smtClean="0"/>
          </a:p>
          <a:p>
            <a:pPr marL="514350" indent="-514350">
              <a:buAutoNum type="alphaUcParenR"/>
            </a:pPr>
            <a:endParaRPr lang="en-CA" sz="7200" dirty="0" smtClean="0"/>
          </a:p>
          <a:p>
            <a:pPr marL="514350" indent="-514350">
              <a:buAutoNum type="alphaUcParenR"/>
            </a:pPr>
            <a:r>
              <a:rPr lang="en-CA" sz="7200" dirty="0" smtClean="0"/>
              <a:t>Biotic</a:t>
            </a:r>
          </a:p>
          <a:p>
            <a:endParaRPr lang="en-CA" sz="7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996952"/>
            <a:ext cx="4614451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94</TotalTime>
  <Words>247</Words>
  <Application>Microsoft Office PowerPoint</Application>
  <PresentationFormat>On-screen Show (4:3)</PresentationFormat>
  <Paragraphs>76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Flow</vt:lpstr>
      <vt:lpstr>The basics of life</vt:lpstr>
      <vt:lpstr>Characteristics of life</vt:lpstr>
      <vt:lpstr>How to use the Clickers</vt:lpstr>
      <vt:lpstr>Practice Question</vt:lpstr>
      <vt:lpstr>What is Biotic and Abiotic?</vt:lpstr>
      <vt:lpstr>A human Being</vt:lpstr>
      <vt:lpstr>Fire</vt:lpstr>
      <vt:lpstr>Tree</vt:lpstr>
      <vt:lpstr>Dead Log</vt:lpstr>
      <vt:lpstr>Mushrooms</vt:lpstr>
      <vt:lpstr>Pond</vt:lpstr>
      <vt:lpstr>Frog</vt:lpstr>
      <vt:lpstr>Environmental Factors</vt:lpstr>
      <vt:lpstr>What are some other things that are either Abiotic or Biotic?</vt:lpstr>
      <vt:lpstr>So what?</vt:lpstr>
      <vt:lpstr>How are things related to each other?</vt:lpstr>
      <vt:lpstr>Let’s Find out!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basics of life</dc:title>
  <dc:creator>Super Man</dc:creator>
  <cp:lastModifiedBy>Mobile</cp:lastModifiedBy>
  <cp:revision>18</cp:revision>
  <dcterms:created xsi:type="dcterms:W3CDTF">2010-10-19T23:40:12Z</dcterms:created>
  <dcterms:modified xsi:type="dcterms:W3CDTF">2010-10-20T10:34:28Z</dcterms:modified>
</cp:coreProperties>
</file>